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805A3-9EF6-4AAA-A77A-EBC18CB3CC9F}" type="datetimeFigureOut">
              <a:rPr lang="en-IN" smtClean="0"/>
              <a:pPr/>
              <a:t>17-11-2012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80269-7413-4A14-B9A8-DD73AAA1A01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805A3-9EF6-4AAA-A77A-EBC18CB3CC9F}" type="datetimeFigureOut">
              <a:rPr lang="en-IN" smtClean="0"/>
              <a:pPr/>
              <a:t>17-11-2012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80269-7413-4A14-B9A8-DD73AAA1A01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805A3-9EF6-4AAA-A77A-EBC18CB3CC9F}" type="datetimeFigureOut">
              <a:rPr lang="en-IN" smtClean="0"/>
              <a:pPr/>
              <a:t>17-11-2012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80269-7413-4A14-B9A8-DD73AAA1A01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805A3-9EF6-4AAA-A77A-EBC18CB3CC9F}" type="datetimeFigureOut">
              <a:rPr lang="en-IN" smtClean="0"/>
              <a:pPr/>
              <a:t>17-11-2012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80269-7413-4A14-B9A8-DD73AAA1A01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805A3-9EF6-4AAA-A77A-EBC18CB3CC9F}" type="datetimeFigureOut">
              <a:rPr lang="en-IN" smtClean="0"/>
              <a:pPr/>
              <a:t>17-11-2012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80269-7413-4A14-B9A8-DD73AAA1A01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805A3-9EF6-4AAA-A77A-EBC18CB3CC9F}" type="datetimeFigureOut">
              <a:rPr lang="en-IN" smtClean="0"/>
              <a:pPr/>
              <a:t>17-11-2012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80269-7413-4A14-B9A8-DD73AAA1A01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805A3-9EF6-4AAA-A77A-EBC18CB3CC9F}" type="datetimeFigureOut">
              <a:rPr lang="en-IN" smtClean="0"/>
              <a:pPr/>
              <a:t>17-11-2012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80269-7413-4A14-B9A8-DD73AAA1A01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805A3-9EF6-4AAA-A77A-EBC18CB3CC9F}" type="datetimeFigureOut">
              <a:rPr lang="en-IN" smtClean="0"/>
              <a:pPr/>
              <a:t>17-11-2012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80269-7413-4A14-B9A8-DD73AAA1A01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805A3-9EF6-4AAA-A77A-EBC18CB3CC9F}" type="datetimeFigureOut">
              <a:rPr lang="en-IN" smtClean="0"/>
              <a:pPr/>
              <a:t>17-11-2012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80269-7413-4A14-B9A8-DD73AAA1A01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805A3-9EF6-4AAA-A77A-EBC18CB3CC9F}" type="datetimeFigureOut">
              <a:rPr lang="en-IN" smtClean="0"/>
              <a:pPr/>
              <a:t>17-11-2012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80269-7413-4A14-B9A8-DD73AAA1A01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805A3-9EF6-4AAA-A77A-EBC18CB3CC9F}" type="datetimeFigureOut">
              <a:rPr lang="en-IN" smtClean="0"/>
              <a:pPr/>
              <a:t>17-11-2012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180269-7413-4A14-B9A8-DD73AAA1A01C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A805A3-9EF6-4AAA-A77A-EBC18CB3CC9F}" type="datetimeFigureOut">
              <a:rPr lang="en-IN" smtClean="0"/>
              <a:pPr/>
              <a:t>17-11-2012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180269-7413-4A14-B9A8-DD73AAA1A01C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Privacy Preserving Social Plug-ins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Georgios</a:t>
            </a:r>
            <a:r>
              <a:rPr lang="en-US" dirty="0" smtClean="0"/>
              <a:t> </a:t>
            </a:r>
            <a:r>
              <a:rPr lang="en-US" dirty="0" err="1" smtClean="0"/>
              <a:t>Kontaxis</a:t>
            </a:r>
            <a:r>
              <a:rPr lang="en-US" dirty="0" smtClean="0"/>
              <a:t>, </a:t>
            </a:r>
            <a:r>
              <a:rPr lang="en-US" dirty="0" err="1" smtClean="0"/>
              <a:t>Michalis</a:t>
            </a:r>
            <a:r>
              <a:rPr lang="en-US" dirty="0" smtClean="0"/>
              <a:t> </a:t>
            </a:r>
            <a:r>
              <a:rPr lang="en-US" dirty="0" err="1" smtClean="0"/>
              <a:t>Polychronakis</a:t>
            </a:r>
            <a:endParaRPr lang="en-US" dirty="0" smtClean="0"/>
          </a:p>
          <a:p>
            <a:r>
              <a:rPr lang="en-US" dirty="0" err="1" smtClean="0"/>
              <a:t>Angelos</a:t>
            </a:r>
            <a:r>
              <a:rPr lang="en-US" dirty="0" smtClean="0"/>
              <a:t> D. </a:t>
            </a:r>
            <a:r>
              <a:rPr lang="en-US" dirty="0" err="1" smtClean="0"/>
              <a:t>Keromytis</a:t>
            </a:r>
            <a:r>
              <a:rPr lang="en-US" dirty="0" smtClean="0"/>
              <a:t>, </a:t>
            </a:r>
            <a:r>
              <a:rPr lang="en-US" dirty="0" err="1" smtClean="0"/>
              <a:t>Evangelos</a:t>
            </a:r>
            <a:r>
              <a:rPr lang="en-US" dirty="0" smtClean="0"/>
              <a:t> P. </a:t>
            </a:r>
            <a:r>
              <a:rPr lang="en-US" dirty="0" err="1" smtClean="0"/>
              <a:t>Markatos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4860032" y="5733256"/>
            <a:ext cx="31622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Siddhant Ujjain </a:t>
            </a:r>
            <a:r>
              <a:rPr lang="en-US" dirty="0" smtClean="0"/>
              <a:t>(2009cs10219)</a:t>
            </a:r>
            <a:endParaRPr lang="en-US" dirty="0" smtClean="0"/>
          </a:p>
          <a:p>
            <a:r>
              <a:rPr lang="en-US" dirty="0" smtClean="0"/>
              <a:t>Deepak Sharma </a:t>
            </a:r>
            <a:r>
              <a:rPr lang="en-US" dirty="0" smtClean="0"/>
              <a:t>(2009cs10185)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Privacy Leaks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Enabling the “Do Not Track HTTP” Header?</a:t>
            </a:r>
          </a:p>
          <a:p>
            <a:pPr lvl="1"/>
            <a:r>
              <a:rPr lang="en-US" dirty="0" smtClean="0"/>
              <a:t>Policy technique, no technical enforcement</a:t>
            </a:r>
          </a:p>
          <a:p>
            <a:pPr lvl="1"/>
            <a:r>
              <a:rPr lang="en-US" dirty="0" smtClean="0"/>
              <a:t>Very few sites support it at the moment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Removing third parties from Web pages?</a:t>
            </a:r>
          </a:p>
          <a:p>
            <a:pPr lvl="1"/>
            <a:r>
              <a:rPr lang="en-US" dirty="0" smtClean="0"/>
              <a:t>Commonly used to filter out advertisements</a:t>
            </a:r>
          </a:p>
          <a:p>
            <a:pPr lvl="1"/>
            <a:r>
              <a:rPr lang="en-US" dirty="0" smtClean="0"/>
              <a:t>Social plug-ins will not appear</a:t>
            </a:r>
          </a:p>
          <a:p>
            <a:pPr lvl="1"/>
            <a:r>
              <a:rPr lang="en-US" dirty="0" smtClean="0"/>
              <a:t>Users lose the option of viewing and/or interacting with some of the social plug-ins if they want to</a:t>
            </a: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Privacy-Preserving Social Plug-ins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IN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7876" y="1916832"/>
            <a:ext cx="70485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SafeButton</a:t>
            </a:r>
            <a:r>
              <a:rPr lang="en-US" dirty="0" smtClean="0"/>
              <a:t> Browser Extension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Disables the original social plug-ins</a:t>
            </a:r>
          </a:p>
          <a:p>
            <a:r>
              <a:rPr lang="en-US" dirty="0" err="1" smtClean="0"/>
              <a:t>SafeButton</a:t>
            </a:r>
            <a:r>
              <a:rPr lang="en-US" dirty="0" smtClean="0"/>
              <a:t> DOM replacement preserve the same (personalized) content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Upon interaction, the original plug-in is loaded to enable write functionality</a:t>
            </a:r>
          </a:p>
          <a:p>
            <a:endParaRPr lang="en-US" dirty="0" smtClean="0"/>
          </a:p>
          <a:p>
            <a:endParaRPr lang="en-IN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284984"/>
            <a:ext cx="54864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5301208"/>
            <a:ext cx="31432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SafeButton’s</a:t>
            </a:r>
            <a:r>
              <a:rPr lang="en-US" dirty="0" smtClean="0"/>
              <a:t> Bootstrapping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Privacy protected from the beginning</a:t>
            </a:r>
          </a:p>
          <a:p>
            <a:endParaRPr lang="en-US" dirty="0" smtClean="0"/>
          </a:p>
          <a:p>
            <a:r>
              <a:rPr lang="en-US" dirty="0" smtClean="0"/>
              <a:t>Downloading social data upon user’s login to social network service</a:t>
            </a:r>
          </a:p>
          <a:p>
            <a:endParaRPr lang="en-US" dirty="0" smtClean="0"/>
          </a:p>
          <a:p>
            <a:r>
              <a:rPr lang="en-US" dirty="0" smtClean="0"/>
              <a:t>Bootstrapping the local store for 5,000 friends took a little less than 10 hours</a:t>
            </a:r>
          </a:p>
          <a:p>
            <a:endParaRPr lang="en-US" dirty="0" smtClean="0"/>
          </a:p>
          <a:p>
            <a:r>
              <a:rPr lang="en-US" dirty="0" smtClean="0"/>
              <a:t>Periodic, incremental updates</a:t>
            </a:r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300" dirty="0" err="1" smtClean="0"/>
              <a:t>SafeButton’s</a:t>
            </a:r>
            <a:r>
              <a:rPr lang="en-US" sz="4300" dirty="0" smtClean="0"/>
              <a:t> Resource Requirements</a:t>
            </a:r>
            <a:endParaRPr lang="en-IN" sz="4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IN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492896"/>
            <a:ext cx="6753225" cy="39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SafeButton</a:t>
            </a:r>
            <a:r>
              <a:rPr lang="en-US" dirty="0" smtClean="0"/>
              <a:t> As a Service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browser extensions are not good enough</a:t>
            </a:r>
          </a:p>
          <a:p>
            <a:pPr lvl="1"/>
            <a:r>
              <a:rPr lang="en-US" dirty="0" smtClean="0"/>
              <a:t>Users unaware of privacy risks of social plug-ins</a:t>
            </a:r>
          </a:p>
          <a:p>
            <a:pPr lvl="1"/>
            <a:r>
              <a:rPr lang="en-US" dirty="0" smtClean="0"/>
              <a:t>Users unwilling or unable to install extensions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Implemented with Web technologies that enable an in-browser solution without additional software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SafeButton</a:t>
            </a:r>
            <a:r>
              <a:rPr lang="en-US" dirty="0" smtClean="0"/>
              <a:t> As a Service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Pages incl. social </a:t>
            </a:r>
          </a:p>
          <a:p>
            <a:pPr>
              <a:buNone/>
            </a:pPr>
            <a:r>
              <a:rPr lang="en-US" dirty="0" smtClean="0"/>
              <a:t>	plug-ins as usual</a:t>
            </a:r>
          </a:p>
          <a:p>
            <a:r>
              <a:rPr lang="en-US" dirty="0" smtClean="0"/>
              <a:t>Social network will return </a:t>
            </a:r>
          </a:p>
          <a:p>
            <a:pPr>
              <a:buNone/>
            </a:pPr>
            <a:r>
              <a:rPr lang="en-US" dirty="0" smtClean="0"/>
              <a:t>	a </a:t>
            </a:r>
            <a:r>
              <a:rPr lang="en-US" dirty="0" err="1" smtClean="0"/>
              <a:t>SafeButton</a:t>
            </a:r>
            <a:r>
              <a:rPr lang="en-US" dirty="0" smtClean="0"/>
              <a:t> agent</a:t>
            </a:r>
          </a:p>
          <a:p>
            <a:endParaRPr lang="en-US" dirty="0" smtClean="0"/>
          </a:p>
          <a:p>
            <a:pPr>
              <a:buNone/>
            </a:pPr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060848"/>
            <a:ext cx="4086225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SafeButton</a:t>
            </a:r>
            <a:r>
              <a:rPr lang="en-US" dirty="0" smtClean="0"/>
              <a:t> As a Service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avoid leaking user-identifying info?</a:t>
            </a:r>
          </a:p>
          <a:p>
            <a:pPr lvl="1"/>
            <a:r>
              <a:rPr lang="en-US" dirty="0" smtClean="0"/>
              <a:t>Isolate social plug-ins to diff. domain</a:t>
            </a:r>
          </a:p>
          <a:p>
            <a:pPr lvl="1"/>
            <a:r>
              <a:rPr lang="en-US" dirty="0" smtClean="0"/>
              <a:t>Secure message passing with SNS</a:t>
            </a:r>
          </a:p>
          <a:p>
            <a:pPr lvl="1"/>
            <a:r>
              <a:rPr lang="en-US" dirty="0" smtClean="0"/>
              <a:t>Cacheable agent</a:t>
            </a:r>
          </a:p>
          <a:p>
            <a:pPr lvl="1"/>
            <a:r>
              <a:rPr lang="en-US" dirty="0" smtClean="0"/>
              <a:t>Encrypt data store</a:t>
            </a:r>
            <a:endParaRPr lang="en-IN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Identified privacy issues of current social plug-ins that most users aren’t aware of</a:t>
            </a:r>
          </a:p>
          <a:p>
            <a:r>
              <a:rPr lang="en-US" dirty="0" smtClean="0"/>
              <a:t>Pointed out the dilemma between privacy and functionality</a:t>
            </a:r>
          </a:p>
          <a:p>
            <a:r>
              <a:rPr lang="en-US" dirty="0" smtClean="0"/>
              <a:t>Presented the proposal for privacy-preserving social plug-ins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Privacy Issues related to social plug-ins on websites</a:t>
            </a:r>
          </a:p>
          <a:p>
            <a:endParaRPr lang="en-US" dirty="0" smtClean="0"/>
          </a:p>
          <a:p>
            <a:r>
              <a:rPr lang="en-US" dirty="0" smtClean="0"/>
              <a:t>Even if one doesn’t interact with social plug-ins</a:t>
            </a:r>
          </a:p>
          <a:p>
            <a:endParaRPr lang="en-US" dirty="0" smtClean="0"/>
          </a:p>
          <a:p>
            <a:r>
              <a:rPr lang="en-US" dirty="0" smtClean="0"/>
              <a:t>Novel design for privacy-preserving social plug-ins without sacrifices in functionality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social plug-ins?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Provided by online social networking services (SNS)</a:t>
            </a:r>
          </a:p>
          <a:p>
            <a:r>
              <a:rPr lang="en-US" dirty="0" smtClean="0"/>
              <a:t>Included in third-party Web sites</a:t>
            </a:r>
          </a:p>
          <a:p>
            <a:r>
              <a:rPr lang="en-US" dirty="0" smtClean="0"/>
              <a:t>Enable users to interact with the page content through their social identity via a series of actions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Offers personalized information based on social data</a:t>
            </a:r>
            <a:endParaRPr lang="en-IN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789040"/>
            <a:ext cx="6048672" cy="1434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of them?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Facebook</a:t>
            </a:r>
            <a:r>
              <a:rPr lang="en-US" dirty="0" smtClean="0"/>
              <a:t> has 955 million users</a:t>
            </a:r>
          </a:p>
          <a:p>
            <a:r>
              <a:rPr lang="en-US" dirty="0" smtClean="0"/>
              <a:t>33% of the Top 10K Web sites have integrated the Like button</a:t>
            </a:r>
          </a:p>
          <a:p>
            <a:pPr>
              <a:buNone/>
            </a:pPr>
            <a:r>
              <a:rPr lang="en-US" dirty="0" smtClean="0"/>
              <a:t>(at least 2 million in total)</a:t>
            </a:r>
          </a:p>
          <a:p>
            <a:endParaRPr lang="en-US" dirty="0" smtClean="0"/>
          </a:p>
          <a:p>
            <a:r>
              <a:rPr lang="en-US" dirty="0" smtClean="0"/>
              <a:t>Google+ has 425 million users</a:t>
            </a:r>
          </a:p>
          <a:p>
            <a:r>
              <a:rPr lang="en-US" dirty="0" smtClean="0"/>
              <a:t>22% of Top 10K sites have integrated the +1 button</a:t>
            </a:r>
          </a:p>
          <a:p>
            <a:pPr>
              <a:buNone/>
            </a:pPr>
            <a:r>
              <a:rPr lang="en-US" dirty="0" smtClean="0"/>
              <a:t>(at least 1 million in total)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Social Plug-ins Work?</a:t>
            </a:r>
            <a:endParaRPr lang="en-IN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9685" y="1935163"/>
            <a:ext cx="7644629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 Risks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networking services know the user’s real name</a:t>
            </a:r>
          </a:p>
          <a:p>
            <a:endParaRPr lang="en-US" dirty="0" smtClean="0"/>
          </a:p>
          <a:p>
            <a:r>
              <a:rPr lang="en-US" dirty="0" smtClean="0"/>
              <a:t>Don’t have to interact with a plug-in</a:t>
            </a:r>
          </a:p>
          <a:p>
            <a:endParaRPr lang="en-US" dirty="0" smtClean="0"/>
          </a:p>
          <a:p>
            <a:r>
              <a:rPr lang="en-US" dirty="0" smtClean="0"/>
              <a:t>Cannot know beforehand whether a page carries plug-ins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300" dirty="0" smtClean="0"/>
              <a:t>Who knows I visited Mashable.com?</a:t>
            </a:r>
            <a:endParaRPr lang="en-IN" sz="43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IN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060848"/>
            <a:ext cx="6336704" cy="43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Privacy Leaks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Logging Out of the Social Networking Service?</a:t>
            </a:r>
          </a:p>
          <a:p>
            <a:pPr lvl="1"/>
            <a:r>
              <a:rPr lang="en-US" dirty="0" smtClean="0"/>
              <a:t>Today at least 2 cookies persist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Never logged in </a:t>
            </a:r>
            <a:r>
              <a:rPr lang="en-US" dirty="0" err="1" smtClean="0"/>
              <a:t>Facebook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Logged in, then logged out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While logged in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IN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5013176"/>
            <a:ext cx="27432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4293096"/>
            <a:ext cx="27241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79851" y="3429000"/>
            <a:ext cx="26765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Privacy Leaks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Disabling Third-party Cookies?</a:t>
            </a:r>
          </a:p>
          <a:p>
            <a:pPr lvl="1"/>
            <a:r>
              <a:rPr lang="en-US" dirty="0" smtClean="0"/>
              <a:t>Social plug-ins will render as if the user is not a member of the social networking service</a:t>
            </a:r>
          </a:p>
          <a:p>
            <a:pPr lvl="1"/>
            <a:r>
              <a:rPr lang="en-US" dirty="0" smtClean="0"/>
              <a:t>However, doesn’t always protect from third-party tracking</a:t>
            </a:r>
          </a:p>
          <a:p>
            <a:pPr lvl="1"/>
            <a:r>
              <a:rPr lang="en-US" dirty="0" smtClean="0"/>
              <a:t>In Chrome it’s trivial for a third party to position itself as a first party( popup window – native blocker won’t help)</a:t>
            </a:r>
          </a:p>
          <a:p>
            <a:pPr lvl="1"/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994</TotalTime>
  <Words>519</Words>
  <Application>Microsoft Office PowerPoint</Application>
  <PresentationFormat>On-screen Show (4:3)</PresentationFormat>
  <Paragraphs>101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Privacy Preserving Social Plug-ins</vt:lpstr>
      <vt:lpstr>Introduction</vt:lpstr>
      <vt:lpstr>What are social plug-ins?</vt:lpstr>
      <vt:lpstr>How many of them?</vt:lpstr>
      <vt:lpstr>How do Social Plug-ins Work?</vt:lpstr>
      <vt:lpstr>Privacy Risks</vt:lpstr>
      <vt:lpstr>Who knows I visited Mashable.com?</vt:lpstr>
      <vt:lpstr>Preventing Privacy Leaks</vt:lpstr>
      <vt:lpstr>Preventing Privacy Leaks</vt:lpstr>
      <vt:lpstr>Preventing Privacy Leaks</vt:lpstr>
      <vt:lpstr>Privacy-Preserving Social Plug-ins</vt:lpstr>
      <vt:lpstr>The SafeButton Browser Extension</vt:lpstr>
      <vt:lpstr>SafeButton’s Bootstrapping</vt:lpstr>
      <vt:lpstr>SafeButton’s Resource Requirements</vt:lpstr>
      <vt:lpstr>SafeButton As a Service</vt:lpstr>
      <vt:lpstr>SafeButton As a Service</vt:lpstr>
      <vt:lpstr>SafeButton As a Service</vt:lpstr>
      <vt:lpstr>Summary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Privacy Preserving Social Plug-ins</dc:title>
  <dc:creator>siddhu</dc:creator>
  <cp:lastModifiedBy>siddhu</cp:lastModifiedBy>
  <cp:revision>50</cp:revision>
  <dcterms:created xsi:type="dcterms:W3CDTF">2012-11-14T21:53:02Z</dcterms:created>
  <dcterms:modified xsi:type="dcterms:W3CDTF">2012-11-17T16:01:01Z</dcterms:modified>
</cp:coreProperties>
</file>